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0" r:id="rId2"/>
    <p:sldId id="320" r:id="rId3"/>
    <p:sldId id="337" r:id="rId4"/>
    <p:sldId id="338" r:id="rId5"/>
    <p:sldId id="339" r:id="rId6"/>
    <p:sldId id="340" r:id="rId7"/>
    <p:sldId id="341" r:id="rId8"/>
    <p:sldId id="351" r:id="rId9"/>
    <p:sldId id="342" r:id="rId10"/>
    <p:sldId id="343" r:id="rId11"/>
    <p:sldId id="344" r:id="rId12"/>
    <p:sldId id="345" r:id="rId13"/>
    <p:sldId id="346" r:id="rId14"/>
    <p:sldId id="347" r:id="rId15"/>
    <p:sldId id="349" r:id="rId16"/>
    <p:sldId id="348" r:id="rId17"/>
    <p:sldId id="352"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121"/>
    <a:srgbClr val="941100"/>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4660"/>
  </p:normalViewPr>
  <p:slideViewPr>
    <p:cSldViewPr snapToGrid="0">
      <p:cViewPr varScale="1">
        <p:scale>
          <a:sx n="119" d="100"/>
          <a:sy n="119" d="100"/>
        </p:scale>
        <p:origin x="21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9C689-0182-4428-838D-FC9CA9E292C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23F38E3-D4A1-47C4-BA1A-3B795F851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642EFA0-61B2-4171-A197-F191C9E41699}"/>
              </a:ext>
            </a:extLst>
          </p:cNvPr>
          <p:cNvSpPr>
            <a:spLocks noGrp="1"/>
          </p:cNvSpPr>
          <p:nvPr>
            <p:ph type="dt" sz="half" idx="10"/>
          </p:nvPr>
        </p:nvSpPr>
        <p:spPr/>
        <p:txBody>
          <a:bodyPr/>
          <a:lstStyle/>
          <a:p>
            <a:fld id="{0B692606-FE0A-4AEC-9F9F-D85AE03D0BCB}" type="datetimeFigureOut">
              <a:rPr lang="de-DE" smtClean="0"/>
              <a:t>02.06.23</a:t>
            </a:fld>
            <a:endParaRPr lang="de-DE"/>
          </a:p>
        </p:txBody>
      </p:sp>
      <p:sp>
        <p:nvSpPr>
          <p:cNvPr id="5" name="Fußzeilenplatzhalter 4">
            <a:extLst>
              <a:ext uri="{FF2B5EF4-FFF2-40B4-BE49-F238E27FC236}">
                <a16:creationId xmlns:a16="http://schemas.microsoft.com/office/drawing/2014/main" id="{ECB7A699-14D2-4AE7-987A-4CF847BDABD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AB159C2-F215-4118-BA87-B839401A686B}"/>
              </a:ext>
            </a:extLst>
          </p:cNvPr>
          <p:cNvSpPr>
            <a:spLocks noGrp="1"/>
          </p:cNvSpPr>
          <p:nvPr>
            <p:ph type="sldNum" sz="quarter" idx="12"/>
          </p:nvPr>
        </p:nvSpPr>
        <p:spPr/>
        <p:txBody>
          <a:bodyPr/>
          <a:lstStyle/>
          <a:p>
            <a:fld id="{4079BCD7-2B88-429B-908E-045500BD5773}" type="slidenum">
              <a:rPr lang="de-DE" smtClean="0"/>
              <a:t>‹Nr.›</a:t>
            </a:fld>
            <a:endParaRPr lang="de-DE"/>
          </a:p>
        </p:txBody>
      </p:sp>
    </p:spTree>
    <p:extLst>
      <p:ext uri="{BB962C8B-B14F-4D97-AF65-F5344CB8AC3E}">
        <p14:creationId xmlns:p14="http://schemas.microsoft.com/office/powerpoint/2010/main" val="143211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39D0E-FA36-4BFC-A1D0-83B1359D579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2811EBC-0A9B-482C-ACCA-04586890D6D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5D02A54-5843-48E8-9B6E-1D53DBEF1865}"/>
              </a:ext>
            </a:extLst>
          </p:cNvPr>
          <p:cNvSpPr>
            <a:spLocks noGrp="1"/>
          </p:cNvSpPr>
          <p:nvPr>
            <p:ph type="dt" sz="half" idx="10"/>
          </p:nvPr>
        </p:nvSpPr>
        <p:spPr/>
        <p:txBody>
          <a:bodyPr/>
          <a:lstStyle/>
          <a:p>
            <a:fld id="{0B692606-FE0A-4AEC-9F9F-D85AE03D0BCB}" type="datetimeFigureOut">
              <a:rPr lang="de-DE" smtClean="0"/>
              <a:t>02.06.23</a:t>
            </a:fld>
            <a:endParaRPr lang="de-DE"/>
          </a:p>
        </p:txBody>
      </p:sp>
      <p:sp>
        <p:nvSpPr>
          <p:cNvPr id="5" name="Fußzeilenplatzhalter 4">
            <a:extLst>
              <a:ext uri="{FF2B5EF4-FFF2-40B4-BE49-F238E27FC236}">
                <a16:creationId xmlns:a16="http://schemas.microsoft.com/office/drawing/2014/main" id="{B6A531F1-1DEE-4973-821F-0A70F06AF5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59EC2C4-F4F1-46D2-BAA5-966396FD8580}"/>
              </a:ext>
            </a:extLst>
          </p:cNvPr>
          <p:cNvSpPr>
            <a:spLocks noGrp="1"/>
          </p:cNvSpPr>
          <p:nvPr>
            <p:ph type="sldNum" sz="quarter" idx="12"/>
          </p:nvPr>
        </p:nvSpPr>
        <p:spPr/>
        <p:txBody>
          <a:bodyPr/>
          <a:lstStyle/>
          <a:p>
            <a:fld id="{4079BCD7-2B88-429B-908E-045500BD5773}" type="slidenum">
              <a:rPr lang="de-DE" smtClean="0"/>
              <a:t>‹Nr.›</a:t>
            </a:fld>
            <a:endParaRPr lang="de-DE"/>
          </a:p>
        </p:txBody>
      </p:sp>
    </p:spTree>
    <p:extLst>
      <p:ext uri="{BB962C8B-B14F-4D97-AF65-F5344CB8AC3E}">
        <p14:creationId xmlns:p14="http://schemas.microsoft.com/office/powerpoint/2010/main" val="384216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08464F-3A65-4285-B2C6-EC5E5EAF0BA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C68E64F-A5DC-486A-A34D-4CC8689178D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B890D9B-D256-47A2-9E40-95EB487A9C61}"/>
              </a:ext>
            </a:extLst>
          </p:cNvPr>
          <p:cNvSpPr>
            <a:spLocks noGrp="1"/>
          </p:cNvSpPr>
          <p:nvPr>
            <p:ph type="dt" sz="half" idx="10"/>
          </p:nvPr>
        </p:nvSpPr>
        <p:spPr/>
        <p:txBody>
          <a:bodyPr/>
          <a:lstStyle/>
          <a:p>
            <a:fld id="{0B692606-FE0A-4AEC-9F9F-D85AE03D0BCB}" type="datetimeFigureOut">
              <a:rPr lang="de-DE" smtClean="0"/>
              <a:t>02.06.23</a:t>
            </a:fld>
            <a:endParaRPr lang="de-DE"/>
          </a:p>
        </p:txBody>
      </p:sp>
      <p:sp>
        <p:nvSpPr>
          <p:cNvPr id="5" name="Fußzeilenplatzhalter 4">
            <a:extLst>
              <a:ext uri="{FF2B5EF4-FFF2-40B4-BE49-F238E27FC236}">
                <a16:creationId xmlns:a16="http://schemas.microsoft.com/office/drawing/2014/main" id="{BFC237A3-1380-45D1-94AB-1E314C6D84A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6BC720C-810B-479C-B2C4-60E03D6192A0}"/>
              </a:ext>
            </a:extLst>
          </p:cNvPr>
          <p:cNvSpPr>
            <a:spLocks noGrp="1"/>
          </p:cNvSpPr>
          <p:nvPr>
            <p:ph type="sldNum" sz="quarter" idx="12"/>
          </p:nvPr>
        </p:nvSpPr>
        <p:spPr/>
        <p:txBody>
          <a:bodyPr/>
          <a:lstStyle/>
          <a:p>
            <a:fld id="{4079BCD7-2B88-429B-908E-045500BD5773}" type="slidenum">
              <a:rPr lang="de-DE" smtClean="0"/>
              <a:t>‹Nr.›</a:t>
            </a:fld>
            <a:endParaRPr lang="de-DE"/>
          </a:p>
        </p:txBody>
      </p:sp>
    </p:spTree>
    <p:extLst>
      <p:ext uri="{BB962C8B-B14F-4D97-AF65-F5344CB8AC3E}">
        <p14:creationId xmlns:p14="http://schemas.microsoft.com/office/powerpoint/2010/main" val="36616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D56083-66BD-4CD9-8065-A434C424A34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947CABB-696F-4095-B4D7-93528C4D6E1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455A30D-E955-452F-8C3F-C60DD7609CCA}"/>
              </a:ext>
            </a:extLst>
          </p:cNvPr>
          <p:cNvSpPr>
            <a:spLocks noGrp="1"/>
          </p:cNvSpPr>
          <p:nvPr>
            <p:ph type="dt" sz="half" idx="10"/>
          </p:nvPr>
        </p:nvSpPr>
        <p:spPr/>
        <p:txBody>
          <a:bodyPr/>
          <a:lstStyle/>
          <a:p>
            <a:fld id="{0B692606-FE0A-4AEC-9F9F-D85AE03D0BCB}" type="datetimeFigureOut">
              <a:rPr lang="de-DE" smtClean="0"/>
              <a:t>02.06.23</a:t>
            </a:fld>
            <a:endParaRPr lang="de-DE"/>
          </a:p>
        </p:txBody>
      </p:sp>
      <p:sp>
        <p:nvSpPr>
          <p:cNvPr id="5" name="Fußzeilenplatzhalter 4">
            <a:extLst>
              <a:ext uri="{FF2B5EF4-FFF2-40B4-BE49-F238E27FC236}">
                <a16:creationId xmlns:a16="http://schemas.microsoft.com/office/drawing/2014/main" id="{861994B3-A5C0-43A4-92DC-1F119F44EA8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9CA8170-9E16-4CF5-A39C-8928DB784C2D}"/>
              </a:ext>
            </a:extLst>
          </p:cNvPr>
          <p:cNvSpPr>
            <a:spLocks noGrp="1"/>
          </p:cNvSpPr>
          <p:nvPr>
            <p:ph type="sldNum" sz="quarter" idx="12"/>
          </p:nvPr>
        </p:nvSpPr>
        <p:spPr/>
        <p:txBody>
          <a:bodyPr/>
          <a:lstStyle/>
          <a:p>
            <a:fld id="{4079BCD7-2B88-429B-908E-045500BD5773}" type="slidenum">
              <a:rPr lang="de-DE" smtClean="0"/>
              <a:t>‹Nr.›</a:t>
            </a:fld>
            <a:endParaRPr lang="de-DE"/>
          </a:p>
        </p:txBody>
      </p:sp>
    </p:spTree>
    <p:extLst>
      <p:ext uri="{BB962C8B-B14F-4D97-AF65-F5344CB8AC3E}">
        <p14:creationId xmlns:p14="http://schemas.microsoft.com/office/powerpoint/2010/main" val="384519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9518E-8DFF-49E6-82AB-D1EFF592E86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468605B-DF27-4E0A-B093-5B82C5DA49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DCD682A-AAED-4D2B-AD34-A4123C6710E4}"/>
              </a:ext>
            </a:extLst>
          </p:cNvPr>
          <p:cNvSpPr>
            <a:spLocks noGrp="1"/>
          </p:cNvSpPr>
          <p:nvPr>
            <p:ph type="dt" sz="half" idx="10"/>
          </p:nvPr>
        </p:nvSpPr>
        <p:spPr/>
        <p:txBody>
          <a:bodyPr/>
          <a:lstStyle/>
          <a:p>
            <a:fld id="{0B692606-FE0A-4AEC-9F9F-D85AE03D0BCB}" type="datetimeFigureOut">
              <a:rPr lang="de-DE" smtClean="0"/>
              <a:t>02.06.23</a:t>
            </a:fld>
            <a:endParaRPr lang="de-DE"/>
          </a:p>
        </p:txBody>
      </p:sp>
      <p:sp>
        <p:nvSpPr>
          <p:cNvPr id="5" name="Fußzeilenplatzhalter 4">
            <a:extLst>
              <a:ext uri="{FF2B5EF4-FFF2-40B4-BE49-F238E27FC236}">
                <a16:creationId xmlns:a16="http://schemas.microsoft.com/office/drawing/2014/main" id="{415EDCD5-8164-47C6-A7FF-3B1FEFADC85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A35E6D7-9EDE-4905-A2C2-7B1E295B0426}"/>
              </a:ext>
            </a:extLst>
          </p:cNvPr>
          <p:cNvSpPr>
            <a:spLocks noGrp="1"/>
          </p:cNvSpPr>
          <p:nvPr>
            <p:ph type="sldNum" sz="quarter" idx="12"/>
          </p:nvPr>
        </p:nvSpPr>
        <p:spPr/>
        <p:txBody>
          <a:bodyPr/>
          <a:lstStyle/>
          <a:p>
            <a:fld id="{4079BCD7-2B88-429B-908E-045500BD5773}" type="slidenum">
              <a:rPr lang="de-DE" smtClean="0"/>
              <a:t>‹Nr.›</a:t>
            </a:fld>
            <a:endParaRPr lang="de-DE"/>
          </a:p>
        </p:txBody>
      </p:sp>
    </p:spTree>
    <p:extLst>
      <p:ext uri="{BB962C8B-B14F-4D97-AF65-F5344CB8AC3E}">
        <p14:creationId xmlns:p14="http://schemas.microsoft.com/office/powerpoint/2010/main" val="64621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A3D2B-6DAC-4532-987F-3700ED588AE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0809DD-504A-4859-860E-D0C0A83ED87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E6DA5BF-51B1-47FF-A4A8-EB061F5510E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E49B1D5-D7D1-46CD-93B7-77C7DC7E405A}"/>
              </a:ext>
            </a:extLst>
          </p:cNvPr>
          <p:cNvSpPr>
            <a:spLocks noGrp="1"/>
          </p:cNvSpPr>
          <p:nvPr>
            <p:ph type="dt" sz="half" idx="10"/>
          </p:nvPr>
        </p:nvSpPr>
        <p:spPr/>
        <p:txBody>
          <a:bodyPr/>
          <a:lstStyle/>
          <a:p>
            <a:fld id="{0B692606-FE0A-4AEC-9F9F-D85AE03D0BCB}" type="datetimeFigureOut">
              <a:rPr lang="de-DE" smtClean="0"/>
              <a:t>02.06.23</a:t>
            </a:fld>
            <a:endParaRPr lang="de-DE"/>
          </a:p>
        </p:txBody>
      </p:sp>
      <p:sp>
        <p:nvSpPr>
          <p:cNvPr id="6" name="Fußzeilenplatzhalter 5">
            <a:extLst>
              <a:ext uri="{FF2B5EF4-FFF2-40B4-BE49-F238E27FC236}">
                <a16:creationId xmlns:a16="http://schemas.microsoft.com/office/drawing/2014/main" id="{8186865E-4676-4C76-8804-61692BB9BA2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8DFA642-235E-481A-9641-B55D765827BB}"/>
              </a:ext>
            </a:extLst>
          </p:cNvPr>
          <p:cNvSpPr>
            <a:spLocks noGrp="1"/>
          </p:cNvSpPr>
          <p:nvPr>
            <p:ph type="sldNum" sz="quarter" idx="12"/>
          </p:nvPr>
        </p:nvSpPr>
        <p:spPr/>
        <p:txBody>
          <a:bodyPr/>
          <a:lstStyle/>
          <a:p>
            <a:fld id="{4079BCD7-2B88-429B-908E-045500BD5773}" type="slidenum">
              <a:rPr lang="de-DE" smtClean="0"/>
              <a:t>‹Nr.›</a:t>
            </a:fld>
            <a:endParaRPr lang="de-DE"/>
          </a:p>
        </p:txBody>
      </p:sp>
    </p:spTree>
    <p:extLst>
      <p:ext uri="{BB962C8B-B14F-4D97-AF65-F5344CB8AC3E}">
        <p14:creationId xmlns:p14="http://schemas.microsoft.com/office/powerpoint/2010/main" val="101071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03FC2-6457-4D88-8FB5-CB26BBEFF7A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80A6802-1590-430B-8957-EBD8A5E6C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492B409-06C9-4C43-818D-BBC25E3898A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DC1D5A3-DA01-4B8B-99B5-1409B84D8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0CE68DF-0232-48CF-832B-1C1C021C861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D6DD1BA-80CA-4431-8553-0DC05D7E07B8}"/>
              </a:ext>
            </a:extLst>
          </p:cNvPr>
          <p:cNvSpPr>
            <a:spLocks noGrp="1"/>
          </p:cNvSpPr>
          <p:nvPr>
            <p:ph type="dt" sz="half" idx="10"/>
          </p:nvPr>
        </p:nvSpPr>
        <p:spPr/>
        <p:txBody>
          <a:bodyPr/>
          <a:lstStyle/>
          <a:p>
            <a:fld id="{0B692606-FE0A-4AEC-9F9F-D85AE03D0BCB}" type="datetimeFigureOut">
              <a:rPr lang="de-DE" smtClean="0"/>
              <a:t>02.06.23</a:t>
            </a:fld>
            <a:endParaRPr lang="de-DE"/>
          </a:p>
        </p:txBody>
      </p:sp>
      <p:sp>
        <p:nvSpPr>
          <p:cNvPr id="8" name="Fußzeilenplatzhalter 7">
            <a:extLst>
              <a:ext uri="{FF2B5EF4-FFF2-40B4-BE49-F238E27FC236}">
                <a16:creationId xmlns:a16="http://schemas.microsoft.com/office/drawing/2014/main" id="{2E05D6C0-8700-497E-AA25-0F56C760CAF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5D97EB5-0D62-4DDF-85A1-04E104BF9B5B}"/>
              </a:ext>
            </a:extLst>
          </p:cNvPr>
          <p:cNvSpPr>
            <a:spLocks noGrp="1"/>
          </p:cNvSpPr>
          <p:nvPr>
            <p:ph type="sldNum" sz="quarter" idx="12"/>
          </p:nvPr>
        </p:nvSpPr>
        <p:spPr/>
        <p:txBody>
          <a:bodyPr/>
          <a:lstStyle/>
          <a:p>
            <a:fld id="{4079BCD7-2B88-429B-908E-045500BD5773}" type="slidenum">
              <a:rPr lang="de-DE" smtClean="0"/>
              <a:t>‹Nr.›</a:t>
            </a:fld>
            <a:endParaRPr lang="de-DE"/>
          </a:p>
        </p:txBody>
      </p:sp>
    </p:spTree>
    <p:extLst>
      <p:ext uri="{BB962C8B-B14F-4D97-AF65-F5344CB8AC3E}">
        <p14:creationId xmlns:p14="http://schemas.microsoft.com/office/powerpoint/2010/main" val="249175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2290D-4748-409D-AA07-AF06F4D803C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B86A9F-3849-4767-A2B5-9BDD6D8C1596}"/>
              </a:ext>
            </a:extLst>
          </p:cNvPr>
          <p:cNvSpPr>
            <a:spLocks noGrp="1"/>
          </p:cNvSpPr>
          <p:nvPr>
            <p:ph type="dt" sz="half" idx="10"/>
          </p:nvPr>
        </p:nvSpPr>
        <p:spPr/>
        <p:txBody>
          <a:bodyPr/>
          <a:lstStyle/>
          <a:p>
            <a:fld id="{0B692606-FE0A-4AEC-9F9F-D85AE03D0BCB}" type="datetimeFigureOut">
              <a:rPr lang="de-DE" smtClean="0"/>
              <a:t>02.06.23</a:t>
            </a:fld>
            <a:endParaRPr lang="de-DE"/>
          </a:p>
        </p:txBody>
      </p:sp>
      <p:sp>
        <p:nvSpPr>
          <p:cNvPr id="4" name="Fußzeilenplatzhalter 3">
            <a:extLst>
              <a:ext uri="{FF2B5EF4-FFF2-40B4-BE49-F238E27FC236}">
                <a16:creationId xmlns:a16="http://schemas.microsoft.com/office/drawing/2014/main" id="{A248E84D-0E94-406F-8B9C-68E1831F24A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E1B69A-2773-4583-BFA4-F1A938C63FA4}"/>
              </a:ext>
            </a:extLst>
          </p:cNvPr>
          <p:cNvSpPr>
            <a:spLocks noGrp="1"/>
          </p:cNvSpPr>
          <p:nvPr>
            <p:ph type="sldNum" sz="quarter" idx="12"/>
          </p:nvPr>
        </p:nvSpPr>
        <p:spPr/>
        <p:txBody>
          <a:bodyPr/>
          <a:lstStyle/>
          <a:p>
            <a:fld id="{4079BCD7-2B88-429B-908E-045500BD5773}" type="slidenum">
              <a:rPr lang="de-DE" smtClean="0"/>
              <a:t>‹Nr.›</a:t>
            </a:fld>
            <a:endParaRPr lang="de-DE"/>
          </a:p>
        </p:txBody>
      </p:sp>
    </p:spTree>
    <p:extLst>
      <p:ext uri="{BB962C8B-B14F-4D97-AF65-F5344CB8AC3E}">
        <p14:creationId xmlns:p14="http://schemas.microsoft.com/office/powerpoint/2010/main" val="9898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82355CC-307F-4FAD-99A8-F56B9DAED2E2}"/>
              </a:ext>
            </a:extLst>
          </p:cNvPr>
          <p:cNvSpPr>
            <a:spLocks noGrp="1"/>
          </p:cNvSpPr>
          <p:nvPr>
            <p:ph type="dt" sz="half" idx="10"/>
          </p:nvPr>
        </p:nvSpPr>
        <p:spPr/>
        <p:txBody>
          <a:bodyPr/>
          <a:lstStyle/>
          <a:p>
            <a:fld id="{0B692606-FE0A-4AEC-9F9F-D85AE03D0BCB}" type="datetimeFigureOut">
              <a:rPr lang="de-DE" smtClean="0"/>
              <a:t>02.06.23</a:t>
            </a:fld>
            <a:endParaRPr lang="de-DE"/>
          </a:p>
        </p:txBody>
      </p:sp>
      <p:sp>
        <p:nvSpPr>
          <p:cNvPr id="3" name="Fußzeilenplatzhalter 2">
            <a:extLst>
              <a:ext uri="{FF2B5EF4-FFF2-40B4-BE49-F238E27FC236}">
                <a16:creationId xmlns:a16="http://schemas.microsoft.com/office/drawing/2014/main" id="{97D73578-F09A-4A3B-8445-3E7A3E958DE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16E885B-9373-4951-82A3-2EB8912DD248}"/>
              </a:ext>
            </a:extLst>
          </p:cNvPr>
          <p:cNvSpPr>
            <a:spLocks noGrp="1"/>
          </p:cNvSpPr>
          <p:nvPr>
            <p:ph type="sldNum" sz="quarter" idx="12"/>
          </p:nvPr>
        </p:nvSpPr>
        <p:spPr/>
        <p:txBody>
          <a:bodyPr/>
          <a:lstStyle/>
          <a:p>
            <a:fld id="{4079BCD7-2B88-429B-908E-045500BD5773}" type="slidenum">
              <a:rPr lang="de-DE" smtClean="0"/>
              <a:t>‹Nr.›</a:t>
            </a:fld>
            <a:endParaRPr lang="de-DE"/>
          </a:p>
        </p:txBody>
      </p:sp>
    </p:spTree>
    <p:extLst>
      <p:ext uri="{BB962C8B-B14F-4D97-AF65-F5344CB8AC3E}">
        <p14:creationId xmlns:p14="http://schemas.microsoft.com/office/powerpoint/2010/main" val="399491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91E91-3F68-41CF-8E53-D0083BBE83A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44B791D-DBBB-403A-9FD9-66B34AF6A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42FF6C3-8ADE-4888-81EC-4086A01DD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FBD6828-C20E-4981-A8DC-42AFEBF7FBC2}"/>
              </a:ext>
            </a:extLst>
          </p:cNvPr>
          <p:cNvSpPr>
            <a:spLocks noGrp="1"/>
          </p:cNvSpPr>
          <p:nvPr>
            <p:ph type="dt" sz="half" idx="10"/>
          </p:nvPr>
        </p:nvSpPr>
        <p:spPr/>
        <p:txBody>
          <a:bodyPr/>
          <a:lstStyle/>
          <a:p>
            <a:fld id="{0B692606-FE0A-4AEC-9F9F-D85AE03D0BCB}" type="datetimeFigureOut">
              <a:rPr lang="de-DE" smtClean="0"/>
              <a:t>02.06.23</a:t>
            </a:fld>
            <a:endParaRPr lang="de-DE"/>
          </a:p>
        </p:txBody>
      </p:sp>
      <p:sp>
        <p:nvSpPr>
          <p:cNvPr id="6" name="Fußzeilenplatzhalter 5">
            <a:extLst>
              <a:ext uri="{FF2B5EF4-FFF2-40B4-BE49-F238E27FC236}">
                <a16:creationId xmlns:a16="http://schemas.microsoft.com/office/drawing/2014/main" id="{8EBDCFAB-D8B9-4674-950D-349B55FA24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0F2E45E-4A99-408E-BA57-68F246173BE9}"/>
              </a:ext>
            </a:extLst>
          </p:cNvPr>
          <p:cNvSpPr>
            <a:spLocks noGrp="1"/>
          </p:cNvSpPr>
          <p:nvPr>
            <p:ph type="sldNum" sz="quarter" idx="12"/>
          </p:nvPr>
        </p:nvSpPr>
        <p:spPr/>
        <p:txBody>
          <a:bodyPr/>
          <a:lstStyle/>
          <a:p>
            <a:fld id="{4079BCD7-2B88-429B-908E-045500BD5773}" type="slidenum">
              <a:rPr lang="de-DE" smtClean="0"/>
              <a:t>‹Nr.›</a:t>
            </a:fld>
            <a:endParaRPr lang="de-DE"/>
          </a:p>
        </p:txBody>
      </p:sp>
    </p:spTree>
    <p:extLst>
      <p:ext uri="{BB962C8B-B14F-4D97-AF65-F5344CB8AC3E}">
        <p14:creationId xmlns:p14="http://schemas.microsoft.com/office/powerpoint/2010/main" val="104865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F7CD7-39ED-4C00-9848-A916A356FE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866E5D9-DF0E-4D00-81D9-ED153787ED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92AA43D-098A-4A7A-BFAF-DFE41AF7A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3A3C872-3B8D-4B33-A0EA-60A13B7ABF50}"/>
              </a:ext>
            </a:extLst>
          </p:cNvPr>
          <p:cNvSpPr>
            <a:spLocks noGrp="1"/>
          </p:cNvSpPr>
          <p:nvPr>
            <p:ph type="dt" sz="half" idx="10"/>
          </p:nvPr>
        </p:nvSpPr>
        <p:spPr/>
        <p:txBody>
          <a:bodyPr/>
          <a:lstStyle/>
          <a:p>
            <a:fld id="{0B692606-FE0A-4AEC-9F9F-D85AE03D0BCB}" type="datetimeFigureOut">
              <a:rPr lang="de-DE" smtClean="0"/>
              <a:t>02.06.23</a:t>
            </a:fld>
            <a:endParaRPr lang="de-DE"/>
          </a:p>
        </p:txBody>
      </p:sp>
      <p:sp>
        <p:nvSpPr>
          <p:cNvPr id="6" name="Fußzeilenplatzhalter 5">
            <a:extLst>
              <a:ext uri="{FF2B5EF4-FFF2-40B4-BE49-F238E27FC236}">
                <a16:creationId xmlns:a16="http://schemas.microsoft.com/office/drawing/2014/main" id="{48521642-BDDF-4924-808B-B392D05F031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37ED20F-71E4-440E-BF3A-CBF180CF2D83}"/>
              </a:ext>
            </a:extLst>
          </p:cNvPr>
          <p:cNvSpPr>
            <a:spLocks noGrp="1"/>
          </p:cNvSpPr>
          <p:nvPr>
            <p:ph type="sldNum" sz="quarter" idx="12"/>
          </p:nvPr>
        </p:nvSpPr>
        <p:spPr/>
        <p:txBody>
          <a:bodyPr/>
          <a:lstStyle/>
          <a:p>
            <a:fld id="{4079BCD7-2B88-429B-908E-045500BD5773}" type="slidenum">
              <a:rPr lang="de-DE" smtClean="0"/>
              <a:t>‹Nr.›</a:t>
            </a:fld>
            <a:endParaRPr lang="de-DE"/>
          </a:p>
        </p:txBody>
      </p:sp>
    </p:spTree>
    <p:extLst>
      <p:ext uri="{BB962C8B-B14F-4D97-AF65-F5344CB8AC3E}">
        <p14:creationId xmlns:p14="http://schemas.microsoft.com/office/powerpoint/2010/main" val="211611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22DF93A-3FBA-42C4-8DA6-7E0CB929A8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ED90D7A-0161-47E5-ADD0-DE3C4F57D2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83F7711-F4ED-46DE-820D-84A3CB1178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92606-FE0A-4AEC-9F9F-D85AE03D0BCB}" type="datetimeFigureOut">
              <a:rPr lang="de-DE" smtClean="0"/>
              <a:t>02.06.23</a:t>
            </a:fld>
            <a:endParaRPr lang="de-DE"/>
          </a:p>
        </p:txBody>
      </p:sp>
      <p:sp>
        <p:nvSpPr>
          <p:cNvPr id="5" name="Fußzeilenplatzhalter 4">
            <a:extLst>
              <a:ext uri="{FF2B5EF4-FFF2-40B4-BE49-F238E27FC236}">
                <a16:creationId xmlns:a16="http://schemas.microsoft.com/office/drawing/2014/main" id="{E6BB8969-4B57-4FFC-906D-90A813F9C0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198804C-908C-424C-9438-AB40A08AAD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9BCD7-2B88-429B-908E-045500BD5773}" type="slidenum">
              <a:rPr lang="de-DE" smtClean="0"/>
              <a:t>‹Nr.›</a:t>
            </a:fld>
            <a:endParaRPr lang="de-DE"/>
          </a:p>
        </p:txBody>
      </p:sp>
    </p:spTree>
    <p:extLst>
      <p:ext uri="{BB962C8B-B14F-4D97-AF65-F5344CB8AC3E}">
        <p14:creationId xmlns:p14="http://schemas.microsoft.com/office/powerpoint/2010/main" val="1519766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546D4-D5E4-484B-818C-F4848EE28215}"/>
              </a:ext>
            </a:extLst>
          </p:cNvPr>
          <p:cNvSpPr>
            <a:spLocks noGrp="1"/>
          </p:cNvSpPr>
          <p:nvPr>
            <p:ph type="ctrTitle"/>
          </p:nvPr>
        </p:nvSpPr>
        <p:spPr/>
        <p:txBody>
          <a:bodyPr/>
          <a:lstStyle/>
          <a:p>
            <a:endParaRPr lang="de-DE" dirty="0"/>
          </a:p>
        </p:txBody>
      </p:sp>
      <p:sp>
        <p:nvSpPr>
          <p:cNvPr id="3" name="Untertitel 2">
            <a:extLst>
              <a:ext uri="{FF2B5EF4-FFF2-40B4-BE49-F238E27FC236}">
                <a16:creationId xmlns:a16="http://schemas.microsoft.com/office/drawing/2014/main" id="{DEF9398F-BB6A-49DB-A1CC-74A07A1C7DFB}"/>
              </a:ext>
            </a:extLst>
          </p:cNvPr>
          <p:cNvSpPr>
            <a:spLocks noGrp="1"/>
          </p:cNvSpPr>
          <p:nvPr>
            <p:ph type="subTitle" idx="1"/>
          </p:nvPr>
        </p:nvSpPr>
        <p:spPr/>
        <p:txBody>
          <a:bodyPr/>
          <a:lstStyle/>
          <a:p>
            <a:endParaRPr lang="de-DE"/>
          </a:p>
        </p:txBody>
      </p:sp>
      <p:pic>
        <p:nvPicPr>
          <p:cNvPr id="5" name="Grafik 4" descr="Ein Bild, das Text, Schrift, Logo, Design enthält.&#10;&#10;Automatisch generierte Beschreibung">
            <a:extLst>
              <a:ext uri="{FF2B5EF4-FFF2-40B4-BE49-F238E27FC236}">
                <a16:creationId xmlns:a16="http://schemas.microsoft.com/office/drawing/2014/main" id="{601588A6-D427-167E-5236-C41D6C303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2" y="0"/>
            <a:ext cx="12214748" cy="6858000"/>
          </a:xfrm>
          <a:prstGeom prst="rect">
            <a:avLst/>
          </a:prstGeom>
        </p:spPr>
      </p:pic>
    </p:spTree>
    <p:extLst>
      <p:ext uri="{BB962C8B-B14F-4D97-AF65-F5344CB8AC3E}">
        <p14:creationId xmlns:p14="http://schemas.microsoft.com/office/powerpoint/2010/main" val="1319104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ctr">
              <a:lnSpc>
                <a:spcPct val="150000"/>
              </a:lnSpc>
              <a:buNone/>
            </a:pPr>
            <a:r>
              <a:rPr lang="de-DE" i="1" u="sng" dirty="0">
                <a:solidFill>
                  <a:srgbClr val="212121"/>
                </a:solidFill>
                <a:cs typeface="Leelawadee" panose="020B0502040204020203" pitchFamily="34" charset="-34"/>
              </a:rPr>
              <a:t>1. Dein Eigentum gehört nicht dir. Es wurde dir von Gott geschenkt</a:t>
            </a:r>
            <a:r>
              <a:rPr lang="de-DE" i="1" dirty="0">
                <a:solidFill>
                  <a:srgbClr val="212121"/>
                </a:solidFill>
                <a:cs typeface="Leelawadee" panose="020B0502040204020203" pitchFamily="34" charset="-34"/>
              </a:rPr>
              <a:t>.</a:t>
            </a:r>
          </a:p>
          <a:p>
            <a:pPr marL="0" indent="0" algn="just">
              <a:lnSpc>
                <a:spcPct val="150000"/>
              </a:lnSpc>
              <a:buNone/>
            </a:pPr>
            <a:r>
              <a:rPr lang="de-DE" i="1" dirty="0">
                <a:solidFill>
                  <a:srgbClr val="212121"/>
                </a:solidFill>
                <a:cs typeface="Leelawadee" panose="020B0502040204020203" pitchFamily="34" charset="-34"/>
              </a:rPr>
              <a:t>Gelobt seist du, HERR, Gott Israels, unseres Vaters, von Ewigkeit zu Ewigkeit! Dein, HERR, ist die Majestät und Gewalt, Herrlichkeit, Sieg und Hoheit. Denn alles, was im Himmel und auf Erden ist, das ist dein.  Dein, HERR, ist das Reich, und du bist erhöht zum Haupt über alles. Reichtum und Ehre kommt von dir, du herrschst über alles. In deiner Hand steht Kraft und Macht, in deiner Hand steht es, jedermann groß und stark zu machen. 				             1. Chronik 29,10-12</a:t>
            </a:r>
          </a:p>
        </p:txBody>
      </p:sp>
    </p:spTree>
    <p:extLst>
      <p:ext uri="{BB962C8B-B14F-4D97-AF65-F5344CB8AC3E}">
        <p14:creationId xmlns:p14="http://schemas.microsoft.com/office/powerpoint/2010/main" val="393838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ctr">
              <a:lnSpc>
                <a:spcPct val="150000"/>
              </a:lnSpc>
              <a:buNone/>
            </a:pPr>
            <a:r>
              <a:rPr lang="de-DE" i="1" u="sng" dirty="0">
                <a:solidFill>
                  <a:srgbClr val="212121"/>
                </a:solidFill>
                <a:cs typeface="Leelawadee" panose="020B0502040204020203" pitchFamily="34" charset="-34"/>
              </a:rPr>
              <a:t>2. Investiere dein Geld in die beste Kapitalanlage: In Menschen.</a:t>
            </a:r>
          </a:p>
          <a:p>
            <a:pPr marL="0" indent="0" algn="ctr">
              <a:lnSpc>
                <a:spcPct val="150000"/>
              </a:lnSpc>
              <a:buNone/>
            </a:pPr>
            <a:endParaRPr lang="de-DE" i="1" u="sng" dirty="0">
              <a:solidFill>
                <a:srgbClr val="212121"/>
              </a:solidFill>
              <a:cs typeface="Leelawadee" panose="020B0502040204020203" pitchFamily="34" charset="-34"/>
            </a:endParaRPr>
          </a:p>
          <a:p>
            <a:pPr marL="0" indent="0" algn="ctr">
              <a:lnSpc>
                <a:spcPct val="150000"/>
              </a:lnSpc>
              <a:buNone/>
            </a:pPr>
            <a:endParaRPr lang="de-DE" i="1" dirty="0">
              <a:solidFill>
                <a:srgbClr val="212121"/>
              </a:solidFill>
              <a:cs typeface="Leelawadee" panose="020B0502040204020203" pitchFamily="34" charset="-34"/>
            </a:endParaRPr>
          </a:p>
        </p:txBody>
      </p:sp>
    </p:spTree>
    <p:extLst>
      <p:ext uri="{BB962C8B-B14F-4D97-AF65-F5344CB8AC3E}">
        <p14:creationId xmlns:p14="http://schemas.microsoft.com/office/powerpoint/2010/main" val="241522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ctr">
              <a:lnSpc>
                <a:spcPct val="150000"/>
              </a:lnSpc>
              <a:buNone/>
            </a:pPr>
            <a:r>
              <a:rPr lang="de-DE" i="1" u="sng" dirty="0">
                <a:solidFill>
                  <a:srgbClr val="212121"/>
                </a:solidFill>
                <a:cs typeface="Leelawadee" panose="020B0502040204020203" pitchFamily="34" charset="-34"/>
              </a:rPr>
              <a:t>2. Investiere dein Geld in die beste Kapitalanlage: In Menschen.</a:t>
            </a:r>
          </a:p>
          <a:p>
            <a:pPr marL="0" indent="0" algn="ctr">
              <a:lnSpc>
                <a:spcPct val="150000"/>
              </a:lnSpc>
              <a:buNone/>
            </a:pPr>
            <a:endParaRPr lang="de-DE" i="1" u="sng" dirty="0">
              <a:solidFill>
                <a:srgbClr val="212121"/>
              </a:solidFill>
              <a:cs typeface="Leelawadee" panose="020B0502040204020203" pitchFamily="34" charset="-34"/>
            </a:endParaRPr>
          </a:p>
          <a:p>
            <a:pPr marL="0" indent="0" algn="ctr">
              <a:lnSpc>
                <a:spcPct val="150000"/>
              </a:lnSpc>
              <a:buNone/>
            </a:pPr>
            <a:r>
              <a:rPr lang="de-DE" i="1" dirty="0">
                <a:solidFill>
                  <a:srgbClr val="212121"/>
                </a:solidFill>
                <a:cs typeface="Leelawadee" panose="020B0502040204020203" pitchFamily="34" charset="-34"/>
              </a:rPr>
              <a:t>Sende dein Geld in die Ewigkeit.</a:t>
            </a:r>
          </a:p>
          <a:p>
            <a:pPr marL="0" indent="0" algn="ctr">
              <a:lnSpc>
                <a:spcPct val="150000"/>
              </a:lnSpc>
              <a:buNone/>
            </a:pPr>
            <a:r>
              <a:rPr lang="de-DE" i="1" dirty="0">
                <a:solidFill>
                  <a:srgbClr val="212121"/>
                </a:solidFill>
                <a:cs typeface="Leelawadee" panose="020B0502040204020203" pitchFamily="34" charset="-34"/>
              </a:rPr>
              <a:t>Wie?</a:t>
            </a:r>
          </a:p>
          <a:p>
            <a:pPr marL="0" indent="0" algn="ctr">
              <a:lnSpc>
                <a:spcPct val="150000"/>
              </a:lnSpc>
              <a:buNone/>
            </a:pPr>
            <a:r>
              <a:rPr lang="de-DE" i="1" dirty="0">
                <a:solidFill>
                  <a:srgbClr val="212121"/>
                </a:solidFill>
                <a:cs typeface="Leelawadee" panose="020B0502040204020203" pitchFamily="34" charset="-34"/>
              </a:rPr>
              <a:t>Durch die Investition in das Königreich Gottes.</a:t>
            </a:r>
          </a:p>
          <a:p>
            <a:pPr marL="0" indent="0" algn="ctr">
              <a:lnSpc>
                <a:spcPct val="150000"/>
              </a:lnSpc>
              <a:buNone/>
            </a:pPr>
            <a:endParaRPr lang="de-DE" i="1" u="sng" dirty="0">
              <a:solidFill>
                <a:srgbClr val="212121"/>
              </a:solidFill>
              <a:cs typeface="Leelawadee" panose="020B0502040204020203" pitchFamily="34" charset="-34"/>
            </a:endParaRPr>
          </a:p>
          <a:p>
            <a:pPr marL="0" indent="0" algn="ctr">
              <a:lnSpc>
                <a:spcPct val="150000"/>
              </a:lnSpc>
              <a:buNone/>
            </a:pPr>
            <a:endParaRPr lang="de-DE" i="1" dirty="0">
              <a:solidFill>
                <a:srgbClr val="212121"/>
              </a:solidFill>
              <a:cs typeface="Leelawadee" panose="020B0502040204020203" pitchFamily="34" charset="-34"/>
            </a:endParaRPr>
          </a:p>
        </p:txBody>
      </p:sp>
    </p:spTree>
    <p:extLst>
      <p:ext uri="{BB962C8B-B14F-4D97-AF65-F5344CB8AC3E}">
        <p14:creationId xmlns:p14="http://schemas.microsoft.com/office/powerpoint/2010/main" val="365565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ctr">
              <a:lnSpc>
                <a:spcPct val="150000"/>
              </a:lnSpc>
              <a:buNone/>
            </a:pPr>
            <a:r>
              <a:rPr lang="de-DE" i="1" u="sng" dirty="0">
                <a:solidFill>
                  <a:srgbClr val="212121"/>
                </a:solidFill>
                <a:cs typeface="Leelawadee" panose="020B0502040204020203" pitchFamily="34" charset="-34"/>
              </a:rPr>
              <a:t>3. Dich erwartet eine Ewigkeit unter liebenden Freunden.</a:t>
            </a:r>
          </a:p>
          <a:p>
            <a:pPr marL="0" indent="0" algn="ctr">
              <a:lnSpc>
                <a:spcPct val="150000"/>
              </a:lnSpc>
              <a:buNone/>
            </a:pPr>
            <a:endParaRPr lang="de-DE" i="1" u="sng" dirty="0">
              <a:solidFill>
                <a:srgbClr val="212121"/>
              </a:solidFill>
              <a:cs typeface="Leelawadee" panose="020B0502040204020203" pitchFamily="34" charset="-34"/>
            </a:endParaRPr>
          </a:p>
          <a:p>
            <a:pPr marL="0" indent="0" algn="ctr">
              <a:lnSpc>
                <a:spcPct val="150000"/>
              </a:lnSpc>
              <a:buNone/>
            </a:pPr>
            <a:endParaRPr lang="de-DE" i="1" u="sng" dirty="0">
              <a:solidFill>
                <a:srgbClr val="212121"/>
              </a:solidFill>
              <a:cs typeface="Leelawadee" panose="020B0502040204020203" pitchFamily="34" charset="-34"/>
            </a:endParaRPr>
          </a:p>
          <a:p>
            <a:pPr marL="0" indent="0" algn="ctr">
              <a:lnSpc>
                <a:spcPct val="150000"/>
              </a:lnSpc>
              <a:buNone/>
            </a:pPr>
            <a:endParaRPr lang="de-DE" i="1" dirty="0">
              <a:solidFill>
                <a:srgbClr val="212121"/>
              </a:solidFill>
              <a:cs typeface="Leelawadee" panose="020B0502040204020203" pitchFamily="34" charset="-34"/>
            </a:endParaRPr>
          </a:p>
        </p:txBody>
      </p:sp>
    </p:spTree>
    <p:extLst>
      <p:ext uri="{BB962C8B-B14F-4D97-AF65-F5344CB8AC3E}">
        <p14:creationId xmlns:p14="http://schemas.microsoft.com/office/powerpoint/2010/main" val="61270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ctr">
              <a:lnSpc>
                <a:spcPct val="150000"/>
              </a:lnSpc>
              <a:buNone/>
            </a:pPr>
            <a:r>
              <a:rPr lang="de-DE" i="1" u="sng" dirty="0">
                <a:solidFill>
                  <a:srgbClr val="212121"/>
                </a:solidFill>
                <a:cs typeface="Leelawadee" panose="020B0502040204020203" pitchFamily="34" charset="-34"/>
              </a:rPr>
              <a:t>Wie kann das praktisch werden?</a:t>
            </a:r>
          </a:p>
          <a:p>
            <a:pPr marL="0" indent="0" algn="ctr">
              <a:lnSpc>
                <a:spcPct val="150000"/>
              </a:lnSpc>
              <a:buNone/>
            </a:pPr>
            <a:endParaRPr lang="de-DE" i="1" u="sng" dirty="0">
              <a:solidFill>
                <a:srgbClr val="212121"/>
              </a:solidFill>
              <a:cs typeface="Leelawadee" panose="020B0502040204020203" pitchFamily="34" charset="-34"/>
            </a:endParaRPr>
          </a:p>
          <a:p>
            <a:pPr marL="0" indent="0" algn="ctr">
              <a:lnSpc>
                <a:spcPct val="150000"/>
              </a:lnSpc>
              <a:buNone/>
            </a:pPr>
            <a:endParaRPr lang="de-DE" i="1" u="sng" dirty="0">
              <a:solidFill>
                <a:srgbClr val="212121"/>
              </a:solidFill>
              <a:cs typeface="Leelawadee" panose="020B0502040204020203" pitchFamily="34" charset="-34"/>
            </a:endParaRPr>
          </a:p>
          <a:p>
            <a:pPr marL="0" indent="0" algn="ctr">
              <a:lnSpc>
                <a:spcPct val="150000"/>
              </a:lnSpc>
              <a:buNone/>
            </a:pPr>
            <a:endParaRPr lang="de-DE" i="1" u="sng" dirty="0">
              <a:solidFill>
                <a:srgbClr val="212121"/>
              </a:solidFill>
              <a:cs typeface="Leelawadee" panose="020B0502040204020203" pitchFamily="34" charset="-34"/>
            </a:endParaRPr>
          </a:p>
          <a:p>
            <a:pPr marL="0" indent="0" algn="ctr">
              <a:lnSpc>
                <a:spcPct val="150000"/>
              </a:lnSpc>
              <a:buNone/>
            </a:pPr>
            <a:endParaRPr lang="de-DE" i="1" dirty="0">
              <a:solidFill>
                <a:srgbClr val="212121"/>
              </a:solidFill>
              <a:cs typeface="Leelawadee" panose="020B0502040204020203" pitchFamily="34" charset="-34"/>
            </a:endParaRPr>
          </a:p>
        </p:txBody>
      </p:sp>
    </p:spTree>
    <p:extLst>
      <p:ext uri="{BB962C8B-B14F-4D97-AF65-F5344CB8AC3E}">
        <p14:creationId xmlns:p14="http://schemas.microsoft.com/office/powerpoint/2010/main" val="844186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ctr">
              <a:lnSpc>
                <a:spcPct val="150000"/>
              </a:lnSpc>
              <a:buNone/>
            </a:pPr>
            <a:r>
              <a:rPr lang="de-DE" i="1" u="sng" dirty="0">
                <a:solidFill>
                  <a:srgbClr val="212121"/>
                </a:solidFill>
                <a:cs typeface="Leelawadee" panose="020B0502040204020203" pitchFamily="34" charset="-34"/>
              </a:rPr>
              <a:t>Wie kann das praktisch werden?</a:t>
            </a:r>
          </a:p>
          <a:p>
            <a:pPr marL="0" indent="0" algn="ctr">
              <a:lnSpc>
                <a:spcPct val="150000"/>
              </a:lnSpc>
              <a:buNone/>
            </a:pPr>
            <a:endParaRPr lang="de-DE" i="1" u="sng" dirty="0">
              <a:solidFill>
                <a:srgbClr val="212121"/>
              </a:solidFill>
              <a:cs typeface="Leelawadee" panose="020B0502040204020203" pitchFamily="34" charset="-34"/>
            </a:endParaRPr>
          </a:p>
          <a:p>
            <a:pPr marL="0" indent="0" algn="ctr">
              <a:lnSpc>
                <a:spcPct val="150000"/>
              </a:lnSpc>
              <a:buNone/>
            </a:pPr>
            <a:r>
              <a:rPr lang="de-DE" i="1" dirty="0">
                <a:solidFill>
                  <a:srgbClr val="212121"/>
                </a:solidFill>
                <a:cs typeface="Leelawadee" panose="020B0502040204020203" pitchFamily="34" charset="-34"/>
              </a:rPr>
              <a:t>#1: +1%</a:t>
            </a:r>
          </a:p>
          <a:p>
            <a:pPr marL="0" indent="0" algn="ctr">
              <a:lnSpc>
                <a:spcPct val="150000"/>
              </a:lnSpc>
              <a:buNone/>
            </a:pPr>
            <a:endParaRPr lang="de-DE" i="1" u="sng" dirty="0">
              <a:solidFill>
                <a:srgbClr val="212121"/>
              </a:solidFill>
              <a:cs typeface="Leelawadee" panose="020B0502040204020203" pitchFamily="34" charset="-34"/>
            </a:endParaRPr>
          </a:p>
          <a:p>
            <a:pPr marL="0" indent="0" algn="ctr">
              <a:lnSpc>
                <a:spcPct val="150000"/>
              </a:lnSpc>
              <a:buNone/>
            </a:pPr>
            <a:endParaRPr lang="de-DE" i="1" u="sng" dirty="0">
              <a:solidFill>
                <a:srgbClr val="212121"/>
              </a:solidFill>
              <a:cs typeface="Leelawadee" panose="020B0502040204020203" pitchFamily="34" charset="-34"/>
            </a:endParaRPr>
          </a:p>
          <a:p>
            <a:pPr marL="0" indent="0" algn="ctr">
              <a:lnSpc>
                <a:spcPct val="150000"/>
              </a:lnSpc>
              <a:buNone/>
            </a:pPr>
            <a:endParaRPr lang="de-DE" i="1" dirty="0">
              <a:solidFill>
                <a:srgbClr val="212121"/>
              </a:solidFill>
              <a:cs typeface="Leelawadee" panose="020B0502040204020203" pitchFamily="34" charset="-34"/>
            </a:endParaRPr>
          </a:p>
        </p:txBody>
      </p:sp>
    </p:spTree>
    <p:extLst>
      <p:ext uri="{BB962C8B-B14F-4D97-AF65-F5344CB8AC3E}">
        <p14:creationId xmlns:p14="http://schemas.microsoft.com/office/powerpoint/2010/main" val="2973886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ctr">
              <a:lnSpc>
                <a:spcPct val="150000"/>
              </a:lnSpc>
              <a:buNone/>
            </a:pPr>
            <a:r>
              <a:rPr lang="de-DE" i="1" u="sng" dirty="0">
                <a:solidFill>
                  <a:srgbClr val="212121"/>
                </a:solidFill>
                <a:cs typeface="Leelawadee" panose="020B0502040204020203" pitchFamily="34" charset="-34"/>
              </a:rPr>
              <a:t>Wie kann das praktisch werden?</a:t>
            </a:r>
          </a:p>
          <a:p>
            <a:pPr marL="0" indent="0" algn="ctr">
              <a:lnSpc>
                <a:spcPct val="150000"/>
              </a:lnSpc>
              <a:buNone/>
            </a:pPr>
            <a:endParaRPr lang="de-DE" i="1" u="sng" dirty="0">
              <a:solidFill>
                <a:srgbClr val="212121"/>
              </a:solidFill>
              <a:cs typeface="Leelawadee" panose="020B0502040204020203" pitchFamily="34" charset="-34"/>
            </a:endParaRPr>
          </a:p>
          <a:p>
            <a:pPr marL="0" indent="0" algn="ctr">
              <a:lnSpc>
                <a:spcPct val="150000"/>
              </a:lnSpc>
              <a:buNone/>
            </a:pPr>
            <a:r>
              <a:rPr lang="de-DE" i="1" dirty="0">
                <a:solidFill>
                  <a:srgbClr val="212121"/>
                </a:solidFill>
                <a:cs typeface="Leelawadee" panose="020B0502040204020203" pitchFamily="34" charset="-34"/>
              </a:rPr>
              <a:t>#1: +1%</a:t>
            </a:r>
          </a:p>
          <a:p>
            <a:pPr marL="0" indent="0" algn="ctr">
              <a:lnSpc>
                <a:spcPct val="150000"/>
              </a:lnSpc>
              <a:buNone/>
            </a:pPr>
            <a:r>
              <a:rPr lang="de-DE" i="1" dirty="0">
                <a:solidFill>
                  <a:srgbClr val="212121"/>
                </a:solidFill>
                <a:cs typeface="Leelawadee" panose="020B0502040204020203" pitchFamily="34" charset="-34"/>
              </a:rPr>
              <a:t>#2: Frag Gott nach einer Zahl und einem Namen.</a:t>
            </a:r>
          </a:p>
          <a:p>
            <a:pPr marL="0" indent="0" algn="ctr">
              <a:lnSpc>
                <a:spcPct val="150000"/>
              </a:lnSpc>
              <a:buNone/>
            </a:pPr>
            <a:endParaRPr lang="de-DE" i="1" u="sng" dirty="0">
              <a:solidFill>
                <a:srgbClr val="212121"/>
              </a:solidFill>
              <a:cs typeface="Leelawadee" panose="020B0502040204020203" pitchFamily="34" charset="-34"/>
            </a:endParaRPr>
          </a:p>
          <a:p>
            <a:pPr marL="0" indent="0" algn="ctr">
              <a:lnSpc>
                <a:spcPct val="150000"/>
              </a:lnSpc>
              <a:buNone/>
            </a:pPr>
            <a:endParaRPr lang="de-DE" i="1" u="sng" dirty="0">
              <a:solidFill>
                <a:srgbClr val="212121"/>
              </a:solidFill>
              <a:cs typeface="Leelawadee" panose="020B0502040204020203" pitchFamily="34" charset="-34"/>
            </a:endParaRPr>
          </a:p>
          <a:p>
            <a:pPr marL="0" indent="0" algn="ctr">
              <a:lnSpc>
                <a:spcPct val="150000"/>
              </a:lnSpc>
              <a:buNone/>
            </a:pPr>
            <a:endParaRPr lang="de-DE" i="1" dirty="0">
              <a:solidFill>
                <a:srgbClr val="212121"/>
              </a:solidFill>
              <a:cs typeface="Leelawadee" panose="020B0502040204020203" pitchFamily="34" charset="-34"/>
            </a:endParaRPr>
          </a:p>
        </p:txBody>
      </p:sp>
    </p:spTree>
    <p:extLst>
      <p:ext uri="{BB962C8B-B14F-4D97-AF65-F5344CB8AC3E}">
        <p14:creationId xmlns:p14="http://schemas.microsoft.com/office/powerpoint/2010/main" val="444108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546D4-D5E4-484B-818C-F4848EE28215}"/>
              </a:ext>
            </a:extLst>
          </p:cNvPr>
          <p:cNvSpPr>
            <a:spLocks noGrp="1"/>
          </p:cNvSpPr>
          <p:nvPr>
            <p:ph type="ctrTitle"/>
          </p:nvPr>
        </p:nvSpPr>
        <p:spPr/>
        <p:txBody>
          <a:bodyPr/>
          <a:lstStyle/>
          <a:p>
            <a:endParaRPr lang="de-DE" dirty="0"/>
          </a:p>
        </p:txBody>
      </p:sp>
      <p:sp>
        <p:nvSpPr>
          <p:cNvPr id="3" name="Untertitel 2">
            <a:extLst>
              <a:ext uri="{FF2B5EF4-FFF2-40B4-BE49-F238E27FC236}">
                <a16:creationId xmlns:a16="http://schemas.microsoft.com/office/drawing/2014/main" id="{DEF9398F-BB6A-49DB-A1CC-74A07A1C7DFB}"/>
              </a:ext>
            </a:extLst>
          </p:cNvPr>
          <p:cNvSpPr>
            <a:spLocks noGrp="1"/>
          </p:cNvSpPr>
          <p:nvPr>
            <p:ph type="subTitle" idx="1"/>
          </p:nvPr>
        </p:nvSpPr>
        <p:spPr/>
        <p:txBody>
          <a:bodyPr/>
          <a:lstStyle/>
          <a:p>
            <a:endParaRPr lang="de-DE"/>
          </a:p>
        </p:txBody>
      </p:sp>
      <p:pic>
        <p:nvPicPr>
          <p:cNvPr id="5" name="Grafik 4" descr="Ein Bild, das Text, Schrift, Logo, Design enthält.&#10;&#10;Automatisch generierte Beschreibung">
            <a:extLst>
              <a:ext uri="{FF2B5EF4-FFF2-40B4-BE49-F238E27FC236}">
                <a16:creationId xmlns:a16="http://schemas.microsoft.com/office/drawing/2014/main" id="{601588A6-D427-167E-5236-C41D6C303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2" y="0"/>
            <a:ext cx="12214748" cy="6858000"/>
          </a:xfrm>
          <a:prstGeom prst="rect">
            <a:avLst/>
          </a:prstGeom>
        </p:spPr>
      </p:pic>
    </p:spTree>
    <p:extLst>
      <p:ext uri="{BB962C8B-B14F-4D97-AF65-F5344CB8AC3E}">
        <p14:creationId xmlns:p14="http://schemas.microsoft.com/office/powerpoint/2010/main" val="55198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just">
              <a:lnSpc>
                <a:spcPct val="150000"/>
              </a:lnSpc>
              <a:buNone/>
            </a:pPr>
            <a:r>
              <a:rPr lang="de-DE" i="1" dirty="0">
                <a:solidFill>
                  <a:srgbClr val="212121"/>
                </a:solidFill>
                <a:cs typeface="Leelawadee" panose="020B0502040204020203" pitchFamily="34" charset="-34"/>
              </a:rPr>
              <a:t>Großzügigkeit besteht darin, ohne Verpflichtung oder Zwang, anderen Leistungen oder Werte in einem Umfang zukommen zu lassen, die über das normale Maß oder das üblicherweise zu Erwartende hinausgehen. Im Allgemeinen gilt Großzügigkeit auch nicht als kalkuliert taktisches Verhalten, das mit adäquaten Gegenleistungen rechnet oder diese herbeiführen will.</a:t>
            </a:r>
          </a:p>
          <a:p>
            <a:pPr marL="0" indent="0" algn="ctr">
              <a:buNone/>
            </a:pPr>
            <a:endParaRPr lang="de-DE" i="1" dirty="0">
              <a:solidFill>
                <a:srgbClr val="212121"/>
              </a:solidFill>
              <a:cs typeface="Leelawadee" panose="020B0502040204020203" pitchFamily="34" charset="-34"/>
            </a:endParaRPr>
          </a:p>
          <a:p>
            <a:pPr marL="0" indent="0" algn="ctr">
              <a:buNone/>
            </a:pPr>
            <a:r>
              <a:rPr lang="de-DE" i="1" dirty="0">
                <a:solidFill>
                  <a:srgbClr val="212121"/>
                </a:solidFill>
                <a:cs typeface="Leelawadee" panose="020B0502040204020203" pitchFamily="34" charset="-34"/>
              </a:rPr>
              <a:t>				            Definition „Großzügigkeit“ in Wikipedia</a:t>
            </a:r>
          </a:p>
        </p:txBody>
      </p:sp>
    </p:spTree>
    <p:extLst>
      <p:ext uri="{BB962C8B-B14F-4D97-AF65-F5344CB8AC3E}">
        <p14:creationId xmlns:p14="http://schemas.microsoft.com/office/powerpoint/2010/main" val="868415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ctr">
              <a:lnSpc>
                <a:spcPct val="150000"/>
              </a:lnSpc>
              <a:buNone/>
            </a:pPr>
            <a:endParaRPr lang="de-DE" i="1" dirty="0">
              <a:solidFill>
                <a:srgbClr val="212121"/>
              </a:solidFill>
              <a:cs typeface="Leelawadee" panose="020B0502040204020203" pitchFamily="34" charset="-34"/>
            </a:endParaRPr>
          </a:p>
          <a:p>
            <a:pPr marL="0" indent="0" algn="ctr">
              <a:lnSpc>
                <a:spcPct val="150000"/>
              </a:lnSpc>
              <a:buNone/>
            </a:pPr>
            <a:r>
              <a:rPr lang="de-DE" i="1" dirty="0">
                <a:solidFill>
                  <a:srgbClr val="212121"/>
                </a:solidFill>
                <a:cs typeface="Leelawadee" panose="020B0502040204020203" pitchFamily="34" charset="-34"/>
              </a:rPr>
              <a:t>Ermahne sie, Gutes zu tun, freigebig zu sein und ihren Besitz mit anderen zu teilen. Wenn ihr Reichtum in solchen Taten besteht, ist das im Hinblick auf ihre Zukunft eine sichere Kapitalanlage, und sie werden das wahre Leben gewinnen.</a:t>
            </a:r>
          </a:p>
          <a:p>
            <a:pPr marL="0" indent="0" algn="ctr">
              <a:buNone/>
            </a:pPr>
            <a:endParaRPr lang="de-DE" i="1" dirty="0">
              <a:solidFill>
                <a:srgbClr val="212121"/>
              </a:solidFill>
              <a:cs typeface="Leelawadee" panose="020B0502040204020203" pitchFamily="34" charset="-34"/>
            </a:endParaRPr>
          </a:p>
          <a:p>
            <a:pPr marL="0" indent="0" algn="ctr">
              <a:buNone/>
            </a:pPr>
            <a:r>
              <a:rPr lang="de-DE" i="1" dirty="0">
                <a:solidFill>
                  <a:srgbClr val="212121"/>
                </a:solidFill>
                <a:cs typeface="Leelawadee" panose="020B0502040204020203" pitchFamily="34" charset="-34"/>
              </a:rPr>
              <a:t>1. Timotheus 6,18+19</a:t>
            </a:r>
          </a:p>
        </p:txBody>
      </p:sp>
    </p:spTree>
    <p:extLst>
      <p:ext uri="{BB962C8B-B14F-4D97-AF65-F5344CB8AC3E}">
        <p14:creationId xmlns:p14="http://schemas.microsoft.com/office/powerpoint/2010/main" val="355092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just">
              <a:lnSpc>
                <a:spcPct val="150000"/>
              </a:lnSpc>
              <a:buNone/>
            </a:pPr>
            <a:r>
              <a:rPr lang="de-DE" i="1" dirty="0">
                <a:solidFill>
                  <a:srgbClr val="212121"/>
                </a:solidFill>
                <a:cs typeface="Leelawadee" panose="020B0502040204020203" pitchFamily="34" charset="-34"/>
              </a:rPr>
              <a:t>Jesus wandte sich zu seinen Jüngern und sagte: Ein reicher Mann hatte einen Verwalter. Über diesen gingen Klagen bei ihm ein; es hieß, er veruntreue ihm sein Vermögen. Da ließ er den Verwalter rufen. Was muss ich von dir hören?, sagte er zu ihm. Leg die Abrechnung über deine Tätigkeit vor; du kannst nicht länger mein Verwalter sein. Der Mann überlegte hin und her: Was soll ich nur tun? Mein Herr wird mich entlassen. Für schwere Arbeit tauge ich nicht, und ich schäme mich zu betteln.  								</a:t>
            </a:r>
          </a:p>
        </p:txBody>
      </p:sp>
    </p:spTree>
    <p:extLst>
      <p:ext uri="{BB962C8B-B14F-4D97-AF65-F5344CB8AC3E}">
        <p14:creationId xmlns:p14="http://schemas.microsoft.com/office/powerpoint/2010/main" val="5474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just">
              <a:lnSpc>
                <a:spcPct val="150000"/>
              </a:lnSpc>
              <a:buNone/>
            </a:pPr>
            <a:r>
              <a:rPr lang="de-DE" i="1" dirty="0">
                <a:solidFill>
                  <a:srgbClr val="212121"/>
                </a:solidFill>
                <a:cs typeface="Leelawadee" panose="020B0502040204020203" pitchFamily="34" charset="-34"/>
              </a:rPr>
              <a:t>Doch jetzt weiß ich, was ich tun kann, damit die Leute mich in ihren Häusern aufnehmen, wenn ich meine Stelle als Verwalter verloren habe. Nacheinander rief er alle zu sich, die bei seinem Herrn Schulden hatten. Wie viel bist du meinem Herrn schuldig?, fragte er den ersten. Hundert Fass Olivenöl, antwortete der. Darauf sagte der Verwalter: Hier, nimm deinen Schuldschein, setz dich schnell hin, und schreib statt dessen fünfzig. Dann fragte er den nächsten: Und du, wie viel bist du ihm schuldig? – Hundert Sack Weizen, lautete die Antwort.                </a:t>
            </a:r>
          </a:p>
        </p:txBody>
      </p:sp>
    </p:spTree>
    <p:extLst>
      <p:ext uri="{BB962C8B-B14F-4D97-AF65-F5344CB8AC3E}">
        <p14:creationId xmlns:p14="http://schemas.microsoft.com/office/powerpoint/2010/main" val="50417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just">
              <a:lnSpc>
                <a:spcPct val="150000"/>
              </a:lnSpc>
              <a:buNone/>
            </a:pPr>
            <a:r>
              <a:rPr lang="de-DE" i="1" dirty="0">
                <a:solidFill>
                  <a:srgbClr val="212121"/>
                </a:solidFill>
                <a:cs typeface="Leelawadee" panose="020B0502040204020203" pitchFamily="34" charset="-34"/>
              </a:rPr>
              <a:t>Der Verwalter sagte zu ihm: Hier, nimm deinen Schuldschein, und schreib statt dessen achtzig. </a:t>
            </a:r>
          </a:p>
          <a:p>
            <a:pPr marL="0" indent="0" algn="just">
              <a:lnSpc>
                <a:spcPct val="150000"/>
              </a:lnSpc>
              <a:buNone/>
            </a:pPr>
            <a:r>
              <a:rPr lang="de-DE" i="1" dirty="0">
                <a:solidFill>
                  <a:srgbClr val="212121"/>
                </a:solidFill>
                <a:cs typeface="Leelawadee" panose="020B0502040204020203" pitchFamily="34" charset="-34"/>
              </a:rPr>
              <a:t>Da lobte der Herr den ungetreuen Verwalter dafür, dass er so klug gehandelt hatte. In der Tat, die Menschen dieser Welt sind im Umgang mit ihresgleichen klüger als die Menschen des Lichts. Darum sage ich euch: Macht euch Freunde mit dem Mammon, an dem so viel Unrecht haftet, damit ihr, wenn es keinen Mammon mehr gibt, in die ewigen Wohnungen aufgenommen werdet. 				</a:t>
            </a:r>
          </a:p>
        </p:txBody>
      </p:sp>
    </p:spTree>
    <p:extLst>
      <p:ext uri="{BB962C8B-B14F-4D97-AF65-F5344CB8AC3E}">
        <p14:creationId xmlns:p14="http://schemas.microsoft.com/office/powerpoint/2010/main" val="111252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ctr">
              <a:lnSpc>
                <a:spcPct val="150000"/>
              </a:lnSpc>
              <a:buNone/>
            </a:pPr>
            <a:endParaRPr lang="de-DE" i="1" dirty="0">
              <a:solidFill>
                <a:srgbClr val="212121"/>
              </a:solidFill>
              <a:cs typeface="Leelawadee" panose="020B0502040204020203" pitchFamily="34" charset="-34"/>
            </a:endParaRPr>
          </a:p>
          <a:p>
            <a:pPr marL="0" indent="0" algn="ctr">
              <a:lnSpc>
                <a:spcPct val="150000"/>
              </a:lnSpc>
              <a:buNone/>
            </a:pPr>
            <a:r>
              <a:rPr lang="de-DE" i="1" dirty="0">
                <a:solidFill>
                  <a:srgbClr val="212121"/>
                </a:solidFill>
                <a:cs typeface="Leelawadee" panose="020B0502040204020203" pitchFamily="34" charset="-34"/>
              </a:rPr>
              <a:t>Was lobt Jesus?</a:t>
            </a:r>
          </a:p>
          <a:p>
            <a:pPr marL="0" indent="0" algn="ctr">
              <a:lnSpc>
                <a:spcPct val="150000"/>
              </a:lnSpc>
              <a:buNone/>
            </a:pPr>
            <a:endParaRPr lang="de-DE" sz="1000" i="1" dirty="0">
              <a:solidFill>
                <a:srgbClr val="212121"/>
              </a:solidFill>
              <a:cs typeface="Leelawadee" panose="020B0502040204020203" pitchFamily="34" charset="-34"/>
            </a:endParaRPr>
          </a:p>
        </p:txBody>
      </p:sp>
    </p:spTree>
    <p:extLst>
      <p:ext uri="{BB962C8B-B14F-4D97-AF65-F5344CB8AC3E}">
        <p14:creationId xmlns:p14="http://schemas.microsoft.com/office/powerpoint/2010/main" val="321117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ctr">
              <a:lnSpc>
                <a:spcPct val="150000"/>
              </a:lnSpc>
              <a:buNone/>
            </a:pPr>
            <a:endParaRPr lang="de-DE" i="1" dirty="0">
              <a:solidFill>
                <a:srgbClr val="212121"/>
              </a:solidFill>
              <a:cs typeface="Leelawadee" panose="020B0502040204020203" pitchFamily="34" charset="-34"/>
            </a:endParaRPr>
          </a:p>
          <a:p>
            <a:pPr marL="0" indent="0" algn="ctr">
              <a:lnSpc>
                <a:spcPct val="150000"/>
              </a:lnSpc>
              <a:buNone/>
            </a:pPr>
            <a:r>
              <a:rPr lang="de-DE" i="1" dirty="0">
                <a:solidFill>
                  <a:srgbClr val="212121"/>
                </a:solidFill>
                <a:cs typeface="Leelawadee" panose="020B0502040204020203" pitchFamily="34" charset="-34"/>
              </a:rPr>
              <a:t>Was lobt Jesus?</a:t>
            </a:r>
          </a:p>
          <a:p>
            <a:pPr marL="0" indent="0" algn="ctr">
              <a:lnSpc>
                <a:spcPct val="150000"/>
              </a:lnSpc>
              <a:buNone/>
            </a:pPr>
            <a:endParaRPr lang="de-DE" sz="1000" i="1" dirty="0">
              <a:solidFill>
                <a:srgbClr val="212121"/>
              </a:solidFill>
              <a:cs typeface="Leelawadee" panose="020B0502040204020203" pitchFamily="34" charset="-34"/>
            </a:endParaRPr>
          </a:p>
          <a:p>
            <a:pPr marL="0" indent="0" algn="ctr">
              <a:lnSpc>
                <a:spcPct val="150000"/>
              </a:lnSpc>
              <a:buNone/>
            </a:pPr>
            <a:r>
              <a:rPr lang="de-DE" i="1" dirty="0">
                <a:solidFill>
                  <a:srgbClr val="212121"/>
                </a:solidFill>
                <a:cs typeface="Leelawadee" panose="020B0502040204020203" pitchFamily="34" charset="-34"/>
              </a:rPr>
              <a:t>Er lobt die </a:t>
            </a:r>
            <a:r>
              <a:rPr lang="de-DE" b="1" i="1" u="sng" dirty="0">
                <a:solidFill>
                  <a:srgbClr val="212121"/>
                </a:solidFill>
                <a:cs typeface="Leelawadee" panose="020B0502040204020203" pitchFamily="34" charset="-34"/>
              </a:rPr>
              <a:t>K L U G H E I T </a:t>
            </a:r>
            <a:r>
              <a:rPr lang="de-DE" i="1" dirty="0">
                <a:solidFill>
                  <a:srgbClr val="212121"/>
                </a:solidFill>
                <a:cs typeface="Leelawadee" panose="020B0502040204020203" pitchFamily="34" charset="-34"/>
              </a:rPr>
              <a:t>des Verwalters.</a:t>
            </a:r>
          </a:p>
          <a:p>
            <a:pPr marL="0" indent="0" algn="ctr">
              <a:lnSpc>
                <a:spcPct val="150000"/>
              </a:lnSpc>
              <a:buNone/>
            </a:pPr>
            <a:r>
              <a:rPr lang="de-DE" i="1" dirty="0">
                <a:solidFill>
                  <a:srgbClr val="212121"/>
                </a:solidFill>
                <a:cs typeface="Leelawadee" panose="020B0502040204020203" pitchFamily="34" charset="-34"/>
              </a:rPr>
              <a:t>Er lobt ihn, dass er </a:t>
            </a:r>
            <a:r>
              <a:rPr lang="de-DE" b="1" i="1" u="sng" dirty="0">
                <a:solidFill>
                  <a:srgbClr val="212121"/>
                </a:solidFill>
                <a:cs typeface="Leelawadee" panose="020B0502040204020203" pitchFamily="34" charset="-34"/>
              </a:rPr>
              <a:t>klug gehandelt</a:t>
            </a:r>
            <a:r>
              <a:rPr lang="de-DE" i="1" dirty="0">
                <a:solidFill>
                  <a:srgbClr val="212121"/>
                </a:solidFill>
                <a:cs typeface="Leelawadee" panose="020B0502040204020203" pitchFamily="34" charset="-34"/>
              </a:rPr>
              <a:t> hat.</a:t>
            </a:r>
          </a:p>
        </p:txBody>
      </p:sp>
    </p:spTree>
    <p:extLst>
      <p:ext uri="{BB962C8B-B14F-4D97-AF65-F5344CB8AC3E}">
        <p14:creationId xmlns:p14="http://schemas.microsoft.com/office/powerpoint/2010/main" val="275809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099D4C-DAC8-44F5-B79E-65EBC4B47C75}"/>
              </a:ext>
            </a:extLst>
          </p:cNvPr>
          <p:cNvSpPr>
            <a:spLocks noGrp="1"/>
          </p:cNvSpPr>
          <p:nvPr>
            <p:ph idx="1"/>
          </p:nvPr>
        </p:nvSpPr>
        <p:spPr>
          <a:xfrm>
            <a:off x="838200" y="819397"/>
            <a:ext cx="10515600" cy="5357566"/>
          </a:xfrm>
        </p:spPr>
        <p:txBody>
          <a:bodyPr>
            <a:normAutofit/>
          </a:bodyPr>
          <a:lstStyle/>
          <a:p>
            <a:pPr marL="0" indent="0" algn="ctr">
              <a:lnSpc>
                <a:spcPct val="150000"/>
              </a:lnSpc>
              <a:buNone/>
            </a:pPr>
            <a:r>
              <a:rPr lang="de-DE" i="1" u="sng" dirty="0">
                <a:solidFill>
                  <a:srgbClr val="212121"/>
                </a:solidFill>
                <a:cs typeface="Leelawadee" panose="020B0502040204020203" pitchFamily="34" charset="-34"/>
              </a:rPr>
              <a:t>1. Dein Eigentum gehört nicht dir. Es wurde dir von Gott geschenkt</a:t>
            </a:r>
            <a:r>
              <a:rPr lang="de-DE" i="1" dirty="0">
                <a:solidFill>
                  <a:srgbClr val="212121"/>
                </a:solidFill>
                <a:cs typeface="Leelawadee" panose="020B0502040204020203" pitchFamily="34" charset="-34"/>
              </a:rPr>
              <a:t>.</a:t>
            </a:r>
          </a:p>
        </p:txBody>
      </p:sp>
    </p:spTree>
    <p:extLst>
      <p:ext uri="{BB962C8B-B14F-4D97-AF65-F5344CB8AC3E}">
        <p14:creationId xmlns:p14="http://schemas.microsoft.com/office/powerpoint/2010/main" val="151328883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689</Words>
  <Application>Microsoft Macintosh PowerPoint</Application>
  <PresentationFormat>Breitbild</PresentationFormat>
  <Paragraphs>41</Paragraphs>
  <Slides>17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Miriam Tschauner</dc:creator>
  <cp:lastModifiedBy>Michael Buchetmann</cp:lastModifiedBy>
  <cp:revision>30</cp:revision>
  <dcterms:created xsi:type="dcterms:W3CDTF">2022-11-23T20:18:33Z</dcterms:created>
  <dcterms:modified xsi:type="dcterms:W3CDTF">2023-06-02T05:22:59Z</dcterms:modified>
</cp:coreProperties>
</file>